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8" r:id="rId2"/>
    <p:sldId id="261" r:id="rId3"/>
    <p:sldId id="262" r:id="rId4"/>
    <p:sldId id="264" r:id="rId5"/>
    <p:sldId id="263" r:id="rId6"/>
    <p:sldId id="277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EBDA6D-DC69-4DCE-BAF7-6763517D3376}" type="datetimeFigureOut">
              <a:rPr lang="en-US"/>
              <a:t>8/31/2017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977E94-A6AB-4E02-8E43-E89F9CF4757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542583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7F6C43-988E-4257-9A1C-C162EF036D58}" type="datetimeFigureOut">
              <a:rPr lang="en-US"/>
              <a:t>8/31/2017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D491D0-8E1B-49C7-849B-A28568D9449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26325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832533" y="1371600"/>
            <a:ext cx="9359467" cy="297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2832533" y="4462272"/>
            <a:ext cx="9359467" cy="1033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">
          <a:xfrm>
            <a:off x="3175199" y="1943842"/>
            <a:ext cx="8500062" cy="2387600"/>
          </a:xfrm>
        </p:spPr>
        <p:txBody>
          <a:bodyPr anchor="b"/>
          <a:lstStyle>
            <a:lvl1pPr algn="l">
              <a:lnSpc>
                <a:spcPct val="90000"/>
              </a:lnSpc>
              <a:defRPr sz="60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75199" y="4538659"/>
            <a:ext cx="8500062" cy="865321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CCFE9AC-F15C-4FA0-A6F1-298829FA691D}" type="datetimeFigureOut">
              <a:rPr lang="en-US" smtClean="0"/>
              <a:pPr/>
              <a:t>8/31/2017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D266BE7-899D-4075-917F-DBDE33B6B6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54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8/31/2017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6440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 rot="5400000">
            <a:off x="8267671" y="3370131"/>
            <a:ext cx="6858000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 rot="5400000">
            <a:off x="7523375" y="2743540"/>
            <a:ext cx="6857433" cy="1371487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266348" y="462249"/>
            <a:ext cx="1370886" cy="571471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8199" y="462249"/>
            <a:ext cx="9693088" cy="571471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8199" y="6356350"/>
            <a:ext cx="1971947" cy="365125"/>
          </a:xfrm>
        </p:spPr>
        <p:txBody>
          <a:bodyPr/>
          <a:lstStyle/>
          <a:p>
            <a:fld id="{2CCFE9AC-F15C-4FA0-A6F1-298829FA691D}" type="datetimeFigureOut">
              <a:rPr lang="en-US"/>
              <a:t>8/31/2017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82374" y="6356350"/>
            <a:ext cx="5687786" cy="365125"/>
          </a:xfrm>
        </p:spPr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02389" y="6356350"/>
            <a:ext cx="1968898" cy="365125"/>
          </a:xfrm>
        </p:spPr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941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8/31/2017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4133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502152" y="-20637"/>
            <a:ext cx="7315200" cy="434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3502152" y="4462272"/>
            <a:ext cx="7315200" cy="1719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3838015" y="658346"/>
            <a:ext cx="6597464" cy="3664417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50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38014" y="4589463"/>
            <a:ext cx="6597465" cy="150018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CCFE9AC-F15C-4FA0-A6F1-298829FA691D}" type="datetimeFigureOut">
              <a:rPr lang="en-US" smtClean="0"/>
              <a:pPr/>
              <a:t>8/31/2017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D266BE7-899D-4075-917F-DBDE33B6B6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45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80160" y="2194560"/>
            <a:ext cx="4489704" cy="3986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5368" y="2194560"/>
            <a:ext cx="4493424" cy="3986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8/31/2017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0104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0160" y="1828456"/>
            <a:ext cx="4489704" cy="83069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80160" y="2743194"/>
            <a:ext cx="4489704" cy="343376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9088" y="1828456"/>
            <a:ext cx="4489704" cy="83069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9088" y="2743194"/>
            <a:ext cx="4489704" cy="343376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8/31/2017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6128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8/31/2017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4161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8/31/2017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3029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2"/>
          <p:cNvSpPr>
            <a:spLocks noGrp="1"/>
          </p:cNvSpPr>
          <p:nvPr>
            <p:ph type="body" sz="half" idx="2"/>
          </p:nvPr>
        </p:nvSpPr>
        <p:spPr>
          <a:xfrm>
            <a:off x="1291818" y="2465294"/>
            <a:ext cx="3834874" cy="3711669"/>
          </a:xfrm>
        </p:spPr>
        <p:txBody>
          <a:bodyPr>
            <a:normAutofit/>
          </a:bodyPr>
          <a:lstStyle>
            <a:lvl1pPr marL="0" indent="0">
              <a:spcBef>
                <a:spcPts val="1500"/>
              </a:spcBef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idx="1"/>
          </p:nvPr>
        </p:nvSpPr>
        <p:spPr>
          <a:xfrm>
            <a:off x="5518897" y="2465294"/>
            <a:ext cx="5174504" cy="3711669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8/31/2017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1474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1819" y="2465293"/>
            <a:ext cx="3834874" cy="3711669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5518896" y="1828456"/>
            <a:ext cx="5389895" cy="5029544"/>
          </a:xfrm>
        </p:spPr>
        <p:txBody>
          <a:bodyPr tIns="13716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8/31/2017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6136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347472"/>
            <a:ext cx="12188952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457200"/>
            <a:ext cx="12188952" cy="137125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280160" y="466343"/>
            <a:ext cx="9628632" cy="1362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0160" y="2190749"/>
            <a:ext cx="9628632" cy="3986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80160" y="6356350"/>
            <a:ext cx="19719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/>
                </a:solidFill>
              </a:defRPr>
            </a:lvl1pPr>
          </a:lstStyle>
          <a:p>
            <a:fld id="{2CCFE9AC-F15C-4FA0-A6F1-298829FA691D}" type="datetimeFigureOut">
              <a:rPr lang="en-US" smtClean="0"/>
              <a:pPr/>
              <a:t>8/31/2017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52107" y="6356350"/>
            <a:ext cx="56877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39894" y="6356350"/>
            <a:ext cx="1968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/>
                </a:solidFill>
              </a:defRPr>
            </a:lvl1pPr>
          </a:lstStyle>
          <a:p>
            <a:fld id="{BD266BE7-899D-4075-917F-DBDE33B6B6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921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500"/>
        </a:spcBef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ssulik.weebly.com" TargetMode="External"/><Relationship Id="rId2" Type="http://schemas.openxmlformats.org/officeDocument/2006/relationships/hyperlink" Target="mailto:esulik@rsb.qc.ca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Secondary 3 – Sci &amp; Tech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With Ms. Sulik</a:t>
            </a:r>
          </a:p>
        </p:txBody>
      </p:sp>
      <p:pic>
        <p:nvPicPr>
          <p:cNvPr id="4" name="Picture 2" descr="https://media.giphy.com/media/iwnkdnExj1i92/giphy.gif">
            <a:extLst>
              <a:ext uri="{FF2B5EF4-FFF2-40B4-BE49-F238E27FC236}">
                <a16:creationId xmlns:a16="http://schemas.microsoft.com/office/drawing/2014/main" id="{A0107249-97F5-428E-8565-5A1382F2B42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599" y="79405"/>
            <a:ext cx="5901607" cy="3314439"/>
          </a:xfrm>
          <a:prstGeom prst="rect">
            <a:avLst/>
          </a:prstGeom>
          <a:noFill/>
          <a:ln w="254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269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1DBDD-9CDF-4808-9CCC-4BD62C18D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5400" dirty="0"/>
              <a:t>Course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476A27-0F5F-4DA6-8D67-8408F41429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CA" sz="3600" dirty="0"/>
              <a:t>My name: Ms. Sulik</a:t>
            </a:r>
          </a:p>
          <a:p>
            <a:r>
              <a:rPr lang="en-CA" sz="3600" dirty="0"/>
              <a:t>My email: </a:t>
            </a:r>
            <a:r>
              <a:rPr lang="en-CA" sz="3600" dirty="0">
                <a:hlinkClick r:id="rId2"/>
              </a:rPr>
              <a:t>esulik@rsb.qc.ca</a:t>
            </a:r>
            <a:endParaRPr lang="en-CA" sz="3600" dirty="0"/>
          </a:p>
          <a:p>
            <a:r>
              <a:rPr lang="en-CA" sz="3600" dirty="0"/>
              <a:t>My website: </a:t>
            </a:r>
            <a:r>
              <a:rPr lang="en-CA" sz="3600" dirty="0">
                <a:hlinkClick r:id="rId3" action="ppaction://hlinkfile"/>
              </a:rPr>
              <a:t>mssulik.weebly.com</a:t>
            </a:r>
            <a:endParaRPr lang="en-CA" sz="3600" dirty="0"/>
          </a:p>
          <a:p>
            <a:r>
              <a:rPr lang="en-CA" sz="3600" dirty="0" err="1"/>
              <a:t>Recup</a:t>
            </a:r>
            <a:r>
              <a:rPr lang="en-CA" sz="3600" dirty="0"/>
              <a:t> days: 1, 6 &amp; 9</a:t>
            </a:r>
          </a:p>
          <a:p>
            <a:r>
              <a:rPr lang="en-CA" sz="3600" dirty="0"/>
              <a:t>Quiz day:</a:t>
            </a:r>
          </a:p>
          <a:p>
            <a:pPr lvl="1"/>
            <a:r>
              <a:rPr lang="en-CA" sz="3400" dirty="0"/>
              <a:t>groups 91 &amp; 92  day 7</a:t>
            </a:r>
          </a:p>
          <a:p>
            <a:pPr lvl="1"/>
            <a:r>
              <a:rPr lang="en-CA" sz="3400" dirty="0"/>
              <a:t>groups 61 &amp; 02 day 8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5B35E2-1083-4C85-96FC-802DAFEA5134}"/>
              </a:ext>
            </a:extLst>
          </p:cNvPr>
          <p:cNvSpPr txBox="1"/>
          <p:nvPr/>
        </p:nvSpPr>
        <p:spPr>
          <a:xfrm>
            <a:off x="6387548" y="4435023"/>
            <a:ext cx="5359956" cy="156966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CA" sz="3200" dirty="0"/>
              <a:t>If you miss class, it is</a:t>
            </a:r>
            <a:r>
              <a:rPr lang="en-CA" sz="3200" b="1" dirty="0"/>
              <a:t> </a:t>
            </a:r>
            <a:r>
              <a:rPr lang="en-CA" sz="3200" b="1" u="sng" dirty="0">
                <a:solidFill>
                  <a:srgbClr val="C00000"/>
                </a:solidFill>
              </a:rPr>
              <a:t>YOUR</a:t>
            </a:r>
            <a:r>
              <a:rPr lang="en-CA" sz="3200" b="1" dirty="0"/>
              <a:t> </a:t>
            </a:r>
            <a:r>
              <a:rPr lang="en-CA" sz="3200" dirty="0"/>
              <a:t>responsibility to get the work you missed</a:t>
            </a:r>
          </a:p>
        </p:txBody>
      </p:sp>
    </p:spTree>
    <p:extLst>
      <p:ext uri="{BB962C8B-B14F-4D97-AF65-F5344CB8AC3E}">
        <p14:creationId xmlns:p14="http://schemas.microsoft.com/office/powerpoint/2010/main" val="460556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1DBDD-9CDF-4808-9CCC-4BD62C18D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5400" dirty="0"/>
              <a:t>Recommended Materials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476A27-0F5F-4DA6-8D67-8408F41429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0160" y="1981201"/>
            <a:ext cx="9628632" cy="47244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CA" sz="3600" dirty="0"/>
              <a:t>(in addition to your textbook, agenda, water bottle, </a:t>
            </a:r>
            <a:r>
              <a:rPr lang="en-CA" sz="3600" dirty="0" err="1"/>
              <a:t>etc</a:t>
            </a:r>
            <a:r>
              <a:rPr lang="en-CA" sz="3600" dirty="0"/>
              <a:t>)</a:t>
            </a:r>
          </a:p>
          <a:p>
            <a:r>
              <a:rPr lang="en-CA" sz="3600" b="1" dirty="0"/>
              <a:t>**</a:t>
            </a:r>
            <a:r>
              <a:rPr lang="en-CA" sz="3600" dirty="0"/>
              <a:t>a </a:t>
            </a:r>
            <a:r>
              <a:rPr lang="en-CA" sz="3600" b="1" dirty="0">
                <a:solidFill>
                  <a:srgbClr val="7030A0"/>
                </a:solidFill>
              </a:rPr>
              <a:t>specific-coloured notebook</a:t>
            </a:r>
            <a:r>
              <a:rPr lang="en-CA" sz="3600" dirty="0">
                <a:solidFill>
                  <a:srgbClr val="7030A0"/>
                </a:solidFill>
              </a:rPr>
              <a:t> </a:t>
            </a:r>
            <a:r>
              <a:rPr lang="en-CA" sz="3600" dirty="0"/>
              <a:t>(ex: Canada workbooks) </a:t>
            </a:r>
          </a:p>
          <a:p>
            <a:r>
              <a:rPr lang="en-CA" sz="3600" dirty="0"/>
              <a:t> 2-3 inch binder</a:t>
            </a:r>
          </a:p>
          <a:p>
            <a:r>
              <a:rPr lang="en-CA" sz="3600" dirty="0"/>
              <a:t> 4 dividers (Notes, worksheets, tests/quizzes, labs)</a:t>
            </a:r>
          </a:p>
          <a:p>
            <a:r>
              <a:rPr lang="en-CA" sz="3600" dirty="0" err="1"/>
              <a:t>Looseleaf</a:t>
            </a:r>
            <a:r>
              <a:rPr lang="en-CA" sz="3600" dirty="0"/>
              <a:t> paper</a:t>
            </a:r>
          </a:p>
          <a:p>
            <a:r>
              <a:rPr lang="en-CA" sz="3600" dirty="0"/>
              <a:t>Scientific calculator</a:t>
            </a:r>
          </a:p>
          <a:p>
            <a:r>
              <a:rPr lang="en-CA" sz="3600" dirty="0"/>
              <a:t>Lab goggles</a:t>
            </a:r>
          </a:p>
          <a:p>
            <a:r>
              <a:rPr lang="en-CA" sz="3600" dirty="0"/>
              <a:t>Pencil, eraser, pens, </a:t>
            </a:r>
            <a:r>
              <a:rPr lang="en-CA" sz="3600" dirty="0" err="1"/>
              <a:t>etc</a:t>
            </a:r>
            <a:endParaRPr lang="en-CA" sz="3600" dirty="0"/>
          </a:p>
          <a:p>
            <a:endParaRPr lang="en-CA" sz="3600" dirty="0"/>
          </a:p>
        </p:txBody>
      </p:sp>
    </p:spTree>
    <p:extLst>
      <p:ext uri="{BB962C8B-B14F-4D97-AF65-F5344CB8AC3E}">
        <p14:creationId xmlns:p14="http://schemas.microsoft.com/office/powerpoint/2010/main" val="1580603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1DBDD-9CDF-4808-9CCC-4BD62C18D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5400" dirty="0"/>
              <a:t>Class Rules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476A27-0F5F-4DA6-8D67-8408F41429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509" y="2190749"/>
            <a:ext cx="11637819" cy="398621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CA" sz="3600" dirty="0"/>
              <a:t>You’re </a:t>
            </a:r>
            <a:r>
              <a:rPr lang="en-CA" sz="3600" i="1" u="sng" dirty="0"/>
              <a:t>supposed </a:t>
            </a:r>
            <a:r>
              <a:rPr lang="en-CA" sz="3600" dirty="0"/>
              <a:t>to be here to learn – so let’s try to make it somewhat enjoyable </a:t>
            </a:r>
          </a:p>
          <a:p>
            <a:r>
              <a:rPr lang="en-CA" sz="3600" dirty="0"/>
              <a:t> </a:t>
            </a:r>
            <a:r>
              <a:rPr lang="en-CA" sz="3700" dirty="0"/>
              <a:t>1) Be polite</a:t>
            </a:r>
          </a:p>
          <a:p>
            <a:r>
              <a:rPr lang="en-CA" sz="3700" dirty="0"/>
              <a:t> 2) Be punctual</a:t>
            </a:r>
          </a:p>
          <a:p>
            <a:r>
              <a:rPr lang="en-CA" sz="3700" dirty="0"/>
              <a:t> 3) Be prepared</a:t>
            </a:r>
          </a:p>
          <a:p>
            <a:r>
              <a:rPr lang="en-CA" sz="3700" dirty="0"/>
              <a:t> 4) Be pleasant </a:t>
            </a:r>
            <a:r>
              <a:rPr lang="en-CA" sz="3700" dirty="0">
                <a:sym typeface="Wingdings" panose="05000000000000000000" pitchFamily="2" charset="2"/>
              </a:rPr>
              <a:t></a:t>
            </a:r>
            <a:endParaRPr lang="en-CA" sz="3700" dirty="0"/>
          </a:p>
          <a:p>
            <a:r>
              <a:rPr lang="en-CA" sz="3700" dirty="0"/>
              <a:t> 5) No eating in the lab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02123E-B77B-4608-8225-0C90A6CEC394}"/>
              </a:ext>
            </a:extLst>
          </p:cNvPr>
          <p:cNvSpPr txBox="1"/>
          <p:nvPr/>
        </p:nvSpPr>
        <p:spPr>
          <a:xfrm>
            <a:off x="1280160" y="6193277"/>
            <a:ext cx="82915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600" b="1" dirty="0">
                <a:solidFill>
                  <a:srgbClr val="C00000"/>
                </a:solidFill>
              </a:rPr>
              <a:t>No electronic devices in class on test days!</a:t>
            </a:r>
          </a:p>
        </p:txBody>
      </p:sp>
    </p:spTree>
    <p:extLst>
      <p:ext uri="{BB962C8B-B14F-4D97-AF65-F5344CB8AC3E}">
        <p14:creationId xmlns:p14="http://schemas.microsoft.com/office/powerpoint/2010/main" val="689494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1DBDD-9CDF-4808-9CCC-4BD62C18D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5400" dirty="0"/>
              <a:t>Lab Safety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476A27-0F5F-4DA6-8D67-8408F41429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0160" y="1981201"/>
            <a:ext cx="9628632" cy="4724400"/>
          </a:xfrm>
        </p:spPr>
        <p:txBody>
          <a:bodyPr>
            <a:normAutofit/>
          </a:bodyPr>
          <a:lstStyle/>
          <a:p>
            <a:r>
              <a:rPr lang="en-CA" sz="3600" dirty="0"/>
              <a:t>Need to get the course info and lab safety sheet signed</a:t>
            </a:r>
          </a:p>
          <a:p>
            <a:r>
              <a:rPr lang="en-CA" sz="3600" dirty="0"/>
              <a:t>Read all of the safety precautions for a lab – you are responsible for knowing them</a:t>
            </a:r>
          </a:p>
          <a:p>
            <a:endParaRPr lang="en-CA" sz="3600" dirty="0"/>
          </a:p>
        </p:txBody>
      </p:sp>
    </p:spTree>
    <p:extLst>
      <p:ext uri="{BB962C8B-B14F-4D97-AF65-F5344CB8AC3E}">
        <p14:creationId xmlns:p14="http://schemas.microsoft.com/office/powerpoint/2010/main" val="3826697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1DBDD-9CDF-4808-9CCC-4BD62C18D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5400" dirty="0"/>
              <a:t>General Class Routine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476A27-0F5F-4DA6-8D67-8408F41429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5617" y="1981201"/>
            <a:ext cx="11277600" cy="4724400"/>
          </a:xfrm>
        </p:spPr>
        <p:txBody>
          <a:bodyPr>
            <a:normAutofit lnSpcReduction="10000"/>
          </a:bodyPr>
          <a:lstStyle/>
          <a:p>
            <a:r>
              <a:rPr lang="en-CA" sz="3600" dirty="0"/>
              <a:t>1) You will come in and grab your notebook (and any other necessary handouts) from the pile at the front and when the bell rings start working on the review/warmup question on the board </a:t>
            </a:r>
            <a:r>
              <a:rPr lang="en-CA" sz="3600" b="1" dirty="0">
                <a:solidFill>
                  <a:srgbClr val="7030A0"/>
                </a:solidFill>
              </a:rPr>
              <a:t>INDIVIDUALLY </a:t>
            </a:r>
            <a:r>
              <a:rPr lang="en-CA" sz="36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(in your notebook)</a:t>
            </a:r>
            <a:endParaRPr lang="en-CA" sz="36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lvl="1"/>
            <a:r>
              <a:rPr lang="en-CA" sz="3400" dirty="0"/>
              <a:t>While you do that, I’ll take attendance!</a:t>
            </a:r>
          </a:p>
          <a:p>
            <a:r>
              <a:rPr lang="en-CA" sz="3600" dirty="0"/>
              <a:t>2) We’ll go over the answers/discuss the warmup</a:t>
            </a:r>
          </a:p>
          <a:p>
            <a:r>
              <a:rPr lang="en-CA" sz="3600" dirty="0"/>
              <a:t>3) Go over any homework questions</a:t>
            </a:r>
          </a:p>
          <a:p>
            <a:r>
              <a:rPr lang="en-CA" sz="3600" dirty="0"/>
              <a:t>4) Start notes, lab, </a:t>
            </a:r>
            <a:r>
              <a:rPr lang="en-CA" sz="3600" dirty="0" err="1"/>
              <a:t>etc</a:t>
            </a:r>
            <a:endParaRPr lang="en-CA" sz="3600" dirty="0"/>
          </a:p>
          <a:p>
            <a:endParaRPr lang="en-CA" sz="3600" dirty="0"/>
          </a:p>
        </p:txBody>
      </p:sp>
    </p:spTree>
    <p:extLst>
      <p:ext uri="{BB962C8B-B14F-4D97-AF65-F5344CB8AC3E}">
        <p14:creationId xmlns:p14="http://schemas.microsoft.com/office/powerpoint/2010/main" val="1217396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Educational subjects 16x9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0001127.potx" id="{6B18C398-4F76-4BDC-B8A4-D02A96E0AA82}" vid="{FBF1AC64-E511-41D2-AA23-0E693E79CD77}"/>
    </a:ext>
  </a:extLst>
</a:theme>
</file>

<file path=ppt/theme/theme2.xml><?xml version="1.0" encoding="utf-8"?>
<a:theme xmlns:a="http://schemas.openxmlformats.org/drawingml/2006/main" name="Office Them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Educational subjects presentation, chalkboard illustrations design (widescreen)</Template>
  <TotalTime>628</TotalTime>
  <Words>299</Words>
  <Application>Microsoft Office PowerPoint</Application>
  <PresentationFormat>Widescreen</PresentationFormat>
  <Paragraphs>37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Calibri</vt:lpstr>
      <vt:lpstr>Wingdings</vt:lpstr>
      <vt:lpstr>Educational subjects 16x9</vt:lpstr>
      <vt:lpstr>Secondary 3 – Sci &amp; Tech</vt:lpstr>
      <vt:lpstr>Course Outline</vt:lpstr>
      <vt:lpstr>Recommended Materials</vt:lpstr>
      <vt:lpstr>Class Rules</vt:lpstr>
      <vt:lpstr>Lab Safety</vt:lpstr>
      <vt:lpstr>General Class Routine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Secondary 4 –  Science &amp; Technology</dc:title>
  <dc:creator>Erika Sulik</dc:creator>
  <cp:lastModifiedBy>Erika Sulik</cp:lastModifiedBy>
  <cp:revision>29</cp:revision>
  <dcterms:created xsi:type="dcterms:W3CDTF">2017-08-11T13:45:03Z</dcterms:created>
  <dcterms:modified xsi:type="dcterms:W3CDTF">2017-09-01T00:11:26Z</dcterms:modified>
</cp:coreProperties>
</file>